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Moobi Hotel PMS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457200" y="2468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Channex Integration Overview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 Certification Presentation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4389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ABSystem - PT. ABSystem Technology Solution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ABSystem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3931920" cy="20116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2801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Profile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3657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PT. ABSystem Technology Solution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in Solo, Central Java, Indonesia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Development since 2010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Desktop, Mobile &amp; Web Applications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754880" y="1097280"/>
            <a:ext cx="3931920" cy="20116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2801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Products &amp; Services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937760" y="1737360"/>
            <a:ext cx="3657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Moobi Hotel PMS - Property Management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Moobi POS - Point of Sale System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SatuBarisan - Multi-org WhatsApp Platform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Enterprise Solutions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3383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Clients Ready for Channex Integration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57200" y="3840480"/>
            <a:ext cx="2011680" cy="10058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 Mega Resort Bali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4389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rooms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606040" y="3840480"/>
            <a:ext cx="2011680" cy="10058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269748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Mega Boutique Bali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697480" y="4389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rooms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754880" y="3840480"/>
            <a:ext cx="2011680" cy="10058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/>
          <p:nvPr/>
        </p:nvSpPr>
        <p:spPr>
          <a:xfrm>
            <a:off x="484632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Mega Resort Karimunjawa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46320" y="4389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rooms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903720" y="3840480"/>
            <a:ext cx="2011680" cy="10058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6995160" y="3931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Poshaka Boutique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995160" y="43891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rooms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Architecture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Travel Agents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554480" cy="45720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344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Booking.com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194560" y="1188720"/>
            <a:ext cx="1554480" cy="45720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7" name="Text 5"/>
          <p:cNvSpPr/>
          <p:nvPr/>
        </p:nvSpPr>
        <p:spPr>
          <a:xfrm>
            <a:off x="2194560" y="12344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Agoda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931920" y="1188720"/>
            <a:ext cx="1554480" cy="45720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9" name="Text 7"/>
          <p:cNvSpPr/>
          <p:nvPr/>
        </p:nvSpPr>
        <p:spPr>
          <a:xfrm>
            <a:off x="3931920" y="12344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Expedia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669280" y="1188720"/>
            <a:ext cx="1554480" cy="45720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11" name="Text 9"/>
          <p:cNvSpPr/>
          <p:nvPr/>
        </p:nvSpPr>
        <p:spPr>
          <a:xfrm>
            <a:off x="5669280" y="12344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Traveloka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406640" y="1188720"/>
            <a:ext cx="1554480" cy="45720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13" name="Text 11"/>
          <p:cNvSpPr/>
          <p:nvPr/>
        </p:nvSpPr>
        <p:spPr>
          <a:xfrm>
            <a:off x="7406640" y="12344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Tiket.com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0" y="1691640"/>
            <a:ext cx="0" cy="36576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286000" y="2103120"/>
            <a:ext cx="4572000" cy="7315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2286000" y="22402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Channex.io - Channel Manager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200400" y="29260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A8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Webhook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29200" y="29260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API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828800" y="3291840"/>
            <a:ext cx="5486400" cy="9144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20" name="Text 18"/>
          <p:cNvSpPr/>
          <p:nvPr/>
        </p:nvSpPr>
        <p:spPr>
          <a:xfrm>
            <a:off x="1828800" y="3429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Moobi Hotel PMS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828800" y="37947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grandmegaresortbali.com/admin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657600" y="4389120"/>
            <a:ext cx="1828800" cy="4572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0" y="44805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 Database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Flow: PMS → Channex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Availability, Rate &amp; Inventory (ARI) Updates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Trigger Events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2286000" cy="4114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828800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changed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2286000"/>
            <a:ext cx="2286000" cy="4114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331720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sold/cancelled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788920"/>
            <a:ext cx="2286000" cy="4114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Restriction updated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3291840"/>
            <a:ext cx="2286000" cy="41148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3337560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full sync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200400" y="2011680"/>
            <a:ext cx="2286000" cy="12801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0" y="2194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Moobi PMS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291840" y="2606040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delta update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(changed data only)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217920" y="1463040"/>
            <a:ext cx="2468880" cy="10972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7" name="Text 15"/>
          <p:cNvSpPr/>
          <p:nvPr/>
        </p:nvSpPr>
        <p:spPr>
          <a:xfrm>
            <a:off x="6217920" y="160020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/availability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217920" y="192024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room_type_id 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17920" y="219456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date, availability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217920" y="2743200"/>
            <a:ext cx="2468880" cy="109728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21" name="Text 19"/>
          <p:cNvSpPr/>
          <p:nvPr/>
        </p:nvSpPr>
        <p:spPr>
          <a:xfrm>
            <a:off x="6217920" y="288036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/restrictions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217920" y="320040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rate_plan_id ✓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217920" y="34747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(cents), min_stay, stop_sell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4023360"/>
            <a:ext cx="8229600" cy="914400"/>
          </a:xfrm>
          <a:prstGeom prst="rect">
            <a:avLst/>
          </a:prstGeom>
          <a:solidFill>
            <a:srgbClr val="FFF3CD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411480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56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Key Rules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0080" y="44348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56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Availability endpoint requires room_type_id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856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Restrictions endpoint: NO room_type_id (uses rate_plan_id)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856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Rate format: cents ($100 = 10000)  •  Delta updates only, no full sync spam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Flow: Channex → PMS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Receiving via Webhook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011680" cy="1280160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4630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874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 Books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224028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Booking.com/Agoda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651760" y="1371600"/>
            <a:ext cx="2011680" cy="12801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2651760" y="14630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651760" y="1874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Channex Receives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651760" y="224028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notification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846320" y="1371600"/>
            <a:ext cx="2011680" cy="128016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4630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846320" y="1874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Webhook Sent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46320" y="224028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to PMS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040880" y="1371600"/>
            <a:ext cx="2011680" cy="12801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/>
          <p:nvPr/>
        </p:nvSpPr>
        <p:spPr>
          <a:xfrm>
            <a:off x="7040880" y="14630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040880" y="1874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 Handler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040880" y="224028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 revision_id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3017520"/>
            <a:ext cx="2011680" cy="128016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1089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57200" y="35204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Fetch Details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38862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/booking_revisions/:id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651760" y="3017520"/>
            <a:ext cx="2011680" cy="128016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25" name="Text 23"/>
          <p:cNvSpPr/>
          <p:nvPr/>
        </p:nvSpPr>
        <p:spPr>
          <a:xfrm>
            <a:off x="2651760" y="31089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2651760" y="35204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to DB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651760" y="38862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booking, bookingcheckin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846320" y="3017520"/>
            <a:ext cx="2011680" cy="12801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9" name="Text 27"/>
          <p:cNvSpPr/>
          <p:nvPr/>
        </p:nvSpPr>
        <p:spPr>
          <a:xfrm>
            <a:off x="4846320" y="31089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4846320" y="35204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846320" y="38862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/:id/ack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57200" y="43891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Status Types: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743200" y="4343400"/>
            <a:ext cx="914400" cy="320040"/>
          </a:xfrm>
          <a:prstGeom prst="rect">
            <a:avLst/>
          </a:prstGeom>
          <a:solidFill>
            <a:srgbClr val="28A745"/>
          </a:solidFill>
          <a:ln/>
        </p:spPr>
      </p:sp>
      <p:sp>
        <p:nvSpPr>
          <p:cNvPr id="34" name="Text 32"/>
          <p:cNvSpPr/>
          <p:nvPr/>
        </p:nvSpPr>
        <p:spPr>
          <a:xfrm>
            <a:off x="2743200" y="437083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new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3840480" y="4343400"/>
            <a:ext cx="1097280" cy="320040"/>
          </a:xfrm>
          <a:prstGeom prst="rect">
            <a:avLst/>
          </a:prstGeom>
          <a:solidFill>
            <a:srgbClr val="FFC107"/>
          </a:solidFill>
          <a:ln/>
        </p:spPr>
      </p:sp>
      <p:sp>
        <p:nvSpPr>
          <p:cNvPr id="36" name="Text 34"/>
          <p:cNvSpPr/>
          <p:nvPr/>
        </p:nvSpPr>
        <p:spPr>
          <a:xfrm>
            <a:off x="3840480" y="4370832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C3E50"/>
                </a:solidFill>
              </a:rPr>
              <a:t>modified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120640" y="4343400"/>
            <a:ext cx="1097280" cy="320040"/>
          </a:xfrm>
          <a:prstGeom prst="rect">
            <a:avLst/>
          </a:prstGeom>
          <a:solidFill>
            <a:srgbClr val="DC3545"/>
          </a:solidFill>
          <a:ln/>
        </p:spPr>
      </p:sp>
      <p:sp>
        <p:nvSpPr>
          <p:cNvPr id="38" name="Text 36"/>
          <p:cNvSpPr/>
          <p:nvPr/>
        </p:nvSpPr>
        <p:spPr>
          <a:xfrm>
            <a:off x="5120640" y="4370832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cancelled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PMS → Channex Update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65760" y="822960"/>
            <a:ext cx="4206240" cy="41148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822960"/>
            <a:ext cx="4206240" cy="4114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86868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/availability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📋 Front Office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169164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Check-in tamu → kurangi stok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Check-out tamu → tambah stok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Extend stay / Early checkout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Room move (pindah kamar)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26060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📅 Reservation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92608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Buat booking baru (walk-in)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Edit booking (ubah tanggal/kamar)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Cancel booking → kembalikan stok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No-show booking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38404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🏠 Room / Inventory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16052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Block kamar (OOO/maintenance)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Unblock kamar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Ubah jumlah kamar per tipe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663440" y="822960"/>
            <a:ext cx="4114800" cy="41148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3" name="Shape 11"/>
          <p:cNvSpPr/>
          <p:nvPr/>
        </p:nvSpPr>
        <p:spPr>
          <a:xfrm>
            <a:off x="4663440" y="822960"/>
            <a:ext cx="4114800" cy="41148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4" name="Text 12"/>
          <p:cNvSpPr/>
          <p:nvPr/>
        </p:nvSpPr>
        <p:spPr>
          <a:xfrm>
            <a:off x="4663440" y="86868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/restrictions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46320" y="13716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💰 Rate Management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846320" y="169164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Update harga kamar (per tanggal)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Set seasonal pricing (high/low)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Promo / Discount rate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Format: cents ($100 = 10000)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846320" y="26060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🚫 Restrictions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46320" y="292608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Stop sell (tutup penjualan)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Min stay / Max stay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Closed to Arrival (CTA)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Closed to Departure (CTD)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846320" y="38404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📋 Parameters: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46320" y="416052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rate_plan_id (wajib)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date, rate, min_stay_arrival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stop_sell, closed_to_arrival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Certification Test Results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A8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11 Test Scenarios Completed Successfully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114800" cy="4572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3716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005840" y="13716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Sync (500 days)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114800" y="13258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1828800"/>
            <a:ext cx="411480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920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005840" y="19202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Date Single Rate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114800" y="18745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2377440"/>
            <a:ext cx="4114800" cy="4572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468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Date Multiple Rates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114800" y="24231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411480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3017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005840" y="30175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Date Multiple Rates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114800" y="2971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57200" y="3474720"/>
            <a:ext cx="4114800" cy="4572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35661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005840" y="356616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Stay Update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114800" y="3520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57200" y="4023360"/>
            <a:ext cx="411480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4114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#6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005840" y="4114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Sell Update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114800" y="4069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754880" y="1280160"/>
            <a:ext cx="4114800" cy="4572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29" name="Text 27"/>
          <p:cNvSpPr/>
          <p:nvPr/>
        </p:nvSpPr>
        <p:spPr>
          <a:xfrm>
            <a:off x="4846320" y="13716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303520" y="13716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Restrictions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412480" y="13258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754880" y="1828800"/>
            <a:ext cx="411480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1920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#8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303520" y="19202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Year Update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412480" y="18745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754880" y="2377440"/>
            <a:ext cx="4114800" cy="4572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7" name="Text 35"/>
          <p:cNvSpPr/>
          <p:nvPr/>
        </p:nvSpPr>
        <p:spPr>
          <a:xfrm>
            <a:off x="4846320" y="2468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#9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5303520" y="24688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Availability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412480" y="24231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754880" y="2926080"/>
            <a:ext cx="411480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4846320" y="3017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#10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303520" y="30175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Availability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8412480" y="2971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4754880" y="3474720"/>
            <a:ext cx="4114800" cy="4572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45" name="Text 43"/>
          <p:cNvSpPr/>
          <p:nvPr/>
        </p:nvSpPr>
        <p:spPr>
          <a:xfrm>
            <a:off x="4846320" y="35661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#11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5303520" y="356616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(New/Modify/Cancel)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8412480" y="3520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8A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457200" y="4389120"/>
            <a:ext cx="8229600" cy="731520"/>
          </a:xfrm>
          <a:prstGeom prst="rect">
            <a:avLst/>
          </a:prstGeom>
          <a:solidFill>
            <a:srgbClr val="D4EDDA"/>
          </a:solidFill>
          <a:ln/>
        </p:spPr>
      </p:sp>
      <p:sp>
        <p:nvSpPr>
          <p:cNvPr id="49" name="Text 47"/>
          <p:cNvSpPr/>
          <p:nvPr/>
        </p:nvSpPr>
        <p:spPr>
          <a:xfrm>
            <a:off x="457200" y="45262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57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tests passed. Ready for production deployment.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1945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3017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Information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Azis Abdullah - CEO, ABSystem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Email: absystemmail@gmail.com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Phone: +62 812 1541 830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Website: binnogi.id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ABSystem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ABSystem - Channex PMS Integration</dc:title>
  <dc:subject>PptxGenJS Presentation</dc:subject>
  <dc:creator>Azis Abdullah</dc:creator>
  <cp:lastModifiedBy>Azis Abdullah</cp:lastModifiedBy>
  <cp:revision>1</cp:revision>
  <dcterms:created xsi:type="dcterms:W3CDTF">2026-04-30T08:14:11Z</dcterms:created>
  <dcterms:modified xsi:type="dcterms:W3CDTF">2026-04-30T08:14:11Z</dcterms:modified>
</cp:coreProperties>
</file>