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E6637-7A10-4732-9B78-0D2B5C00D080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2B7A7-053C-4ED1-9DEC-FCCC31D7376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7339"/>
            <a:ext cx="7772400" cy="1470025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ALUR SIMULASI</a:t>
            </a:r>
            <a:br>
              <a:rPr lang="en-US" sz="3600" b="1" dirty="0" smtClean="0"/>
            </a:br>
            <a:r>
              <a:rPr lang="en-US" sz="3600" b="1" dirty="0" smtClean="0"/>
              <a:t>KOMPUTERISASI PENILAIAN RIKKES DALAM WORKSHOP</a:t>
            </a:r>
            <a:endParaRPr lang="en-US" sz="36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1928802"/>
            <a:ext cx="8072494" cy="4714908"/>
          </a:xfrm>
        </p:spPr>
        <p:txBody>
          <a:bodyPr>
            <a:noAutofit/>
          </a:bodyPr>
          <a:lstStyle/>
          <a:p>
            <a:pPr marL="514350" indent="-514350" algn="l">
              <a:buAutoNum type="arabicPeriod"/>
            </a:pPr>
            <a:r>
              <a:rPr lang="en-US" sz="1800" b="1" dirty="0" err="1" smtClean="0">
                <a:solidFill>
                  <a:schemeClr val="tx1"/>
                </a:solidFill>
              </a:rPr>
              <a:t>Pendaftaran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Peserta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sz="1800" b="1" dirty="0" err="1" smtClean="0">
                <a:solidFill>
                  <a:schemeClr val="tx1"/>
                </a:solidFill>
              </a:rPr>
              <a:t>Penyerahan</a:t>
            </a:r>
            <a:r>
              <a:rPr lang="en-US" sz="1800" b="1" dirty="0" smtClean="0">
                <a:solidFill>
                  <a:schemeClr val="tx1"/>
                </a:solidFill>
              </a:rPr>
              <a:t> Laptop </a:t>
            </a:r>
            <a:r>
              <a:rPr lang="en-US" sz="1800" b="1" dirty="0" err="1" smtClean="0">
                <a:solidFill>
                  <a:schemeClr val="tx1"/>
                </a:solidFill>
              </a:rPr>
              <a:t>Peserta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- Laptop </a:t>
            </a:r>
            <a:r>
              <a:rPr lang="en-US" sz="1800" b="1" dirty="0" err="1" smtClean="0">
                <a:solidFill>
                  <a:schemeClr val="tx1"/>
                </a:solidFill>
              </a:rPr>
              <a:t>dari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setiap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Polda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lengkap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dengan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kabel</a:t>
            </a:r>
            <a:r>
              <a:rPr lang="en-US" sz="1800" b="1" dirty="0" smtClean="0">
                <a:solidFill>
                  <a:schemeClr val="tx1"/>
                </a:solidFill>
              </a:rPr>
              <a:t> charger</a:t>
            </a: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- </a:t>
            </a:r>
            <a:r>
              <a:rPr lang="en-US" sz="1800" b="1" dirty="0" err="1" smtClean="0">
                <a:solidFill>
                  <a:schemeClr val="tx1"/>
                </a:solidFill>
              </a:rPr>
              <a:t>Pengisian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bukti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tanda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terima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>
              <a:buAutoNum type="arabicPeriod" startAt="3"/>
            </a:pPr>
            <a:r>
              <a:rPr lang="en-US" sz="1800" b="1" dirty="0" err="1" smtClean="0">
                <a:solidFill>
                  <a:schemeClr val="tx1"/>
                </a:solidFill>
              </a:rPr>
              <a:t>Penginstalan</a:t>
            </a:r>
            <a:r>
              <a:rPr lang="en-US" sz="1800" b="1" dirty="0" smtClean="0">
                <a:solidFill>
                  <a:schemeClr val="tx1"/>
                </a:solidFill>
              </a:rPr>
              <a:t> software </a:t>
            </a:r>
            <a:r>
              <a:rPr lang="en-US" sz="1800" b="1" dirty="0" err="1" smtClean="0">
                <a:solidFill>
                  <a:schemeClr val="tx1"/>
                </a:solidFill>
              </a:rPr>
              <a:t>dilakukan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oleh</a:t>
            </a:r>
            <a:r>
              <a:rPr lang="en-US" sz="1800" b="1" dirty="0" smtClean="0">
                <a:solidFill>
                  <a:schemeClr val="tx1"/>
                </a:solidFill>
              </a:rPr>
              <a:t> Tim</a:t>
            </a:r>
          </a:p>
          <a:p>
            <a:pPr marL="514350" indent="-514350" algn="l">
              <a:buAutoNum type="arabicPeriod" startAt="3"/>
            </a:pPr>
            <a:r>
              <a:rPr lang="en-US" sz="1800" b="1" dirty="0" err="1" smtClean="0">
                <a:solidFill>
                  <a:schemeClr val="tx1"/>
                </a:solidFill>
              </a:rPr>
              <a:t>Pelaksanaan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Simulasi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a. Laptop </a:t>
            </a:r>
            <a:r>
              <a:rPr lang="en-US" sz="1800" b="1" dirty="0" err="1" smtClean="0">
                <a:solidFill>
                  <a:schemeClr val="tx1"/>
                </a:solidFill>
              </a:rPr>
              <a:t>di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tempatkan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pada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meja-meja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sesuai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dengan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tata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urutan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tiap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Polda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b. </a:t>
            </a:r>
            <a:r>
              <a:rPr lang="en-US" sz="1800" b="1" dirty="0" err="1" smtClean="0">
                <a:solidFill>
                  <a:schemeClr val="tx1"/>
                </a:solidFill>
              </a:rPr>
              <a:t>Penyerahan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kembali</a:t>
            </a:r>
            <a:r>
              <a:rPr lang="en-US" sz="1800" b="1" dirty="0" smtClean="0">
                <a:solidFill>
                  <a:schemeClr val="tx1"/>
                </a:solidFill>
              </a:rPr>
              <a:t> Laptop, CD Program, Manual Book </a:t>
            </a:r>
            <a:r>
              <a:rPr lang="en-US" sz="1800" b="1" dirty="0" err="1" smtClean="0">
                <a:solidFill>
                  <a:schemeClr val="tx1"/>
                </a:solidFill>
              </a:rPr>
              <a:t>dilakukan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oleh</a:t>
            </a:r>
            <a:r>
              <a:rPr lang="en-US" sz="1800" b="1" dirty="0" smtClean="0">
                <a:solidFill>
                  <a:schemeClr val="tx1"/>
                </a:solidFill>
              </a:rPr>
              <a:t> Tim  </a:t>
            </a: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              </a:t>
            </a:r>
            <a:r>
              <a:rPr lang="en-US" sz="1800" b="1" dirty="0" err="1" smtClean="0">
                <a:solidFill>
                  <a:schemeClr val="tx1"/>
                </a:solidFill>
              </a:rPr>
              <a:t>dengan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cara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mendatangi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c. </a:t>
            </a:r>
            <a:r>
              <a:rPr lang="en-US" sz="1800" b="1" dirty="0" err="1" smtClean="0">
                <a:solidFill>
                  <a:schemeClr val="tx1"/>
                </a:solidFill>
              </a:rPr>
              <a:t>Peserta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menempati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meja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masing-masing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d. </a:t>
            </a:r>
            <a:r>
              <a:rPr lang="en-US" sz="1800" b="1" dirty="0" err="1" smtClean="0">
                <a:solidFill>
                  <a:schemeClr val="tx1"/>
                </a:solidFill>
              </a:rPr>
              <a:t>Penjelasan</a:t>
            </a:r>
            <a:r>
              <a:rPr lang="en-US" sz="1800" b="1" dirty="0" smtClean="0">
                <a:solidFill>
                  <a:schemeClr val="tx1"/>
                </a:solidFill>
              </a:rPr>
              <a:t> program software </a:t>
            </a:r>
            <a:r>
              <a:rPr lang="en-US" sz="1800" b="1" dirty="0" err="1" smtClean="0">
                <a:solidFill>
                  <a:schemeClr val="tx1"/>
                </a:solidFill>
              </a:rPr>
              <a:t>oleh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fasilitator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pendampingan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tiap</a:t>
            </a:r>
            <a:r>
              <a:rPr lang="en-US" sz="1800" b="1" dirty="0" smtClean="0">
                <a:solidFill>
                  <a:schemeClr val="tx1"/>
                </a:solidFill>
              </a:rPr>
              <a:t> 6    </a:t>
            </a: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             </a:t>
            </a:r>
            <a:r>
              <a:rPr lang="en-US" sz="1800" b="1" dirty="0" err="1" smtClean="0">
                <a:solidFill>
                  <a:schemeClr val="tx1"/>
                </a:solidFill>
              </a:rPr>
              <a:t>Polda</a:t>
            </a:r>
            <a:r>
              <a:rPr lang="en-US" sz="1800" b="1" dirty="0" smtClean="0">
                <a:solidFill>
                  <a:schemeClr val="tx1"/>
                </a:solidFill>
              </a:rPr>
              <a:t> 1 </a:t>
            </a:r>
            <a:r>
              <a:rPr lang="en-US" sz="1800" b="1" dirty="0" err="1" smtClean="0">
                <a:solidFill>
                  <a:schemeClr val="tx1"/>
                </a:solidFill>
              </a:rPr>
              <a:t>pendamping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dari</a:t>
            </a:r>
            <a:r>
              <a:rPr lang="en-US" sz="1800" b="1" dirty="0" smtClean="0">
                <a:solidFill>
                  <a:schemeClr val="tx1"/>
                </a:solidFill>
              </a:rPr>
              <a:t> Tim</a:t>
            </a: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e. </a:t>
            </a:r>
            <a:r>
              <a:rPr lang="en-US" sz="1800" b="1" dirty="0" err="1" smtClean="0">
                <a:solidFill>
                  <a:schemeClr val="tx1"/>
                </a:solidFill>
              </a:rPr>
              <a:t>Panduan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mulai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menyalakan</a:t>
            </a:r>
            <a:r>
              <a:rPr lang="en-US" sz="1800" b="1" dirty="0" smtClean="0">
                <a:solidFill>
                  <a:schemeClr val="tx1"/>
                </a:solidFill>
              </a:rPr>
              <a:t> program </a:t>
            </a:r>
            <a:r>
              <a:rPr lang="en-US" sz="1800" b="1" dirty="0" err="1" smtClean="0">
                <a:solidFill>
                  <a:schemeClr val="tx1"/>
                </a:solidFill>
              </a:rPr>
              <a:t>hingga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proses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rekapitulasi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b="1" dirty="0" smtClean="0">
                <a:solidFill>
                  <a:schemeClr val="tx1"/>
                </a:solidFill>
              </a:rPr>
              <a:t>f. </a:t>
            </a:r>
            <a:r>
              <a:rPr lang="en-US" sz="1800" b="1" dirty="0" err="1" smtClean="0">
                <a:solidFill>
                  <a:schemeClr val="tx1"/>
                </a:solidFill>
              </a:rPr>
              <a:t>Simulasi</a:t>
            </a:r>
            <a:r>
              <a:rPr lang="en-US" sz="1800" b="1" dirty="0" smtClean="0">
                <a:solidFill>
                  <a:schemeClr val="tx1"/>
                </a:solidFill>
              </a:rPr>
              <a:t> entry data </a:t>
            </a:r>
            <a:r>
              <a:rPr lang="en-US" sz="1800" b="1" dirty="0" err="1" smtClean="0">
                <a:solidFill>
                  <a:schemeClr val="tx1"/>
                </a:solidFill>
              </a:rPr>
              <a:t>mulai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dari</a:t>
            </a:r>
            <a:r>
              <a:rPr lang="en-US" sz="1800" b="1" dirty="0" smtClean="0">
                <a:solidFill>
                  <a:schemeClr val="tx1"/>
                </a:solidFill>
              </a:rPr>
              <a:t> data </a:t>
            </a:r>
            <a:r>
              <a:rPr lang="en-US" sz="1800" b="1" dirty="0" err="1" smtClean="0">
                <a:solidFill>
                  <a:schemeClr val="tx1"/>
                </a:solidFill>
              </a:rPr>
              <a:t>awal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hingga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hasil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akhir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marL="514350" indent="-514350" algn="l"/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7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ALUR SIMULASI KOMPUTERISASI PENILAIAN RIKKES DALAM WORKSHOP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ALUR SIMULASI KOMPUTERISASI PENILAIAN RIKKES DALAM WORKSHOP</dc:title>
  <dc:creator>Azis Abdullah</dc:creator>
  <cp:lastModifiedBy>Azis Abdullah</cp:lastModifiedBy>
  <cp:revision>25</cp:revision>
  <dcterms:created xsi:type="dcterms:W3CDTF">2013-02-01T06:26:16Z</dcterms:created>
  <dcterms:modified xsi:type="dcterms:W3CDTF">2013-02-01T10:25:09Z</dcterms:modified>
</cp:coreProperties>
</file>